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&#1064;&#1082;&#1086;&#1083;&#1072;\Desktop\&#1052;2-&#1058;4_&#1050;&#1083;&#1077;&#1087;&#1080;&#1082;&#1086;&#1074;&#1072;&#1051;&#1043;\&#1043;&#1083;&#1072;&#1074;&#1085;&#1072;&#1103;%20&#1055;&#1086;&#1088;&#1086;&#1076;&#1099;%20&#1076;&#1077;&#1082;&#1086;&#1088;&#1072;&#1090;&#1080;&#1074;&#1085;&#1099;&#1093;%20&#1089;&#1086;&#1073;&#1072;&#1082;.pptx%23-1,2,&#1057;&#1083;&#1072;&#1081;&#1076;%20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&#1064;&#1082;&#1086;&#1083;&#1072;\Desktop\&#1052;2-&#1058;4_&#1050;&#1083;&#1077;&#1087;&#1080;&#1082;&#1086;&#1074;&#1072;&#1051;&#1043;\&#1048;&#1079;&#1086;&#1073;&#1088;&#1072;&#1078;&#1077;&#1085;&#1080;&#1077;%20&#1076;&#1077;&#1082;&#1086;&#1088;&#1072;&#1090;&#1080;&#1074;&#1085;&#1099;&#1093;%20&#1089;&#1086;&#1073;&#1072;&#1082;.pptx%23-1,4,&#1057;&#1083;&#1072;&#1081;&#1076;%20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&#1064;&#1082;&#1086;&#1083;&#1072;\Desktop\&#1052;2-&#1058;4_&#1050;&#1083;&#1077;&#1087;&#1080;&#1082;&#1086;&#1074;&#1072;&#1051;&#1043;\&#1048;&#1079;&#1086;&#1073;&#1088;&#1072;&#1078;&#1077;&#1085;&#1080;&#1077;%20&#1076;&#1077;&#1082;&#1086;&#1088;&#1072;&#1090;&#1080;&#1074;&#1085;&#1099;&#1093;%20&#1089;&#1086;&#1073;&#1072;&#1082;.pptx%23-1,3,&#1057;&#1083;&#1072;&#1081;&#1076;%20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&#1064;&#1082;&#1086;&#1083;&#1072;\Desktop\&#1052;2-&#1058;4_&#1050;&#1083;&#1077;&#1087;&#1080;&#1082;&#1086;&#1074;&#1072;&#1051;&#1043;\&#1048;&#1079;&#1086;&#1073;&#1088;&#1072;&#1078;&#1077;&#1085;&#1080;&#1077;%20&#1076;&#1077;&#1082;&#1086;&#1088;&#1072;&#1090;&#1080;&#1074;&#1085;&#1099;&#1093;%20&#1089;&#1086;&#1073;&#1072;&#1082;.pptx%23-1,2,&#1057;&#1083;&#1072;&#1081;&#1076;%20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esktop\temy-dlya-maykrosoft-pover-point-136390-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57200" y="1600200"/>
            <a:ext cx="8077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Мальтийская болонка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Richon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Maltiase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– англ. ) считается одной из самых древних декоративных пород. Первое появление собак, похожих на мальтийскую болонку, Дарвин датировал как 6 тысяч лет до нашей эры. Установлено, что такие собачки существовали в древних городах Египта, Рима и Греции. Во времена Фидия, жившего в 5 в. до н. э. эта порода была весьма популярна у знатных греков. Прямым подтверждением древнейшего происхождения мальтийской болонки служат факты нахождения статуэток этих собачек в египетских гробницах. Такие статуэтки были обнаружены археологами и в гробнице Рамсеса II. По одной из версий родиной этих собачек считается Центральное Средиземноморье, где их предки были известны еще во времена Римской Империи. Похожие упоминания о мальтийских болонках встречаются и у Аристотеля, а также у греческого историка и географа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Страбона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которые тоже именовали их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мелетийскими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песиками».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457200"/>
            <a:ext cx="794178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Мальтийская болонка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далее 4">
            <a:hlinkClick r:id="rId3" action="ppaction://hlinkpres?slideindex=2&amp;slidetitle=Слайд 2" highlightClick="1"/>
          </p:cNvPr>
          <p:cNvSpPr/>
          <p:nvPr/>
        </p:nvSpPr>
        <p:spPr>
          <a:xfrm>
            <a:off x="7848600" y="5791200"/>
            <a:ext cx="5334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esktop\temy-dlya-maykrosoft-pover-point-136390-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57200" y="1600200"/>
            <a:ext cx="8077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dirty="0" smtClean="0"/>
              <a:t>Родиной йоркширских терьеров являются два северных английских графства – собственно, Йоркшир и Ланкашир. Основным предком считается </a:t>
            </a:r>
            <a:r>
              <a:rPr lang="ru-RU" dirty="0" err="1" smtClean="0"/>
              <a:t>уотерсайдский</a:t>
            </a:r>
            <a:r>
              <a:rPr lang="ru-RU" dirty="0" smtClean="0"/>
              <a:t> терьер – небольшая </a:t>
            </a:r>
            <a:r>
              <a:rPr lang="ru-RU" dirty="0" err="1" smtClean="0"/>
              <a:t>полудлинношерстная</a:t>
            </a:r>
            <a:r>
              <a:rPr lang="ru-RU" dirty="0" smtClean="0"/>
              <a:t> собачка серо-голубого окраса, основной работой которой было истребление грызунов, а также сопровождение своих владельцев в путешествиях по воде – по каналам и рекам. Именно поэтому </a:t>
            </a:r>
            <a:r>
              <a:rPr lang="ru-RU" dirty="0" err="1" smtClean="0"/>
              <a:t>уотерсайдский</a:t>
            </a:r>
            <a:r>
              <a:rPr lang="ru-RU" dirty="0" smtClean="0"/>
              <a:t> терьер и получил свое название. В те времена крестьяне не могли держать больших собак – это было запрещено законом, так как считалось, что такие собаки помогают им браконьерствовать на землях знати. На своей родине использовался в качестве хорошего истребителя мелких грызунов в замках. Сегодня йоркширский терьер, как и многие другие породы, навсегда забыл о своем предназначении и спокойно живет в семьях в качестве домашнего любимца.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533400"/>
            <a:ext cx="72619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Йоркширский терьер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Управляющая кнопка: далее 5">
            <a:hlinkClick r:id="rId3" action="ppaction://hlinkpres?slideindex=4&amp;slidetitle=Слайд 4" highlightClick="1"/>
          </p:cNvPr>
          <p:cNvSpPr/>
          <p:nvPr/>
        </p:nvSpPr>
        <p:spPr>
          <a:xfrm>
            <a:off x="7848600" y="5791200"/>
            <a:ext cx="5334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esktop\temy-dlya-maykrosoft-pover-point-136390-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62000" y="533400"/>
            <a:ext cx="700217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Померанский шпиц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4800" y="1676400"/>
            <a:ext cx="84582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Большую популярность порода завоевала в Германии. В начале 18 века собакой очень заинтересовались и начали работу над ее породой. Сначала шпиц считалась вовсе не декоративной собачкой, а рабочей породой. Именно в этот период и началась ее миниатюризация. За короткое время, путем тщательного отбора, шпицы изменились в массе, теперь они весят в три раза меньше, чем весили ранее. Тогда их вес достигал 14 кг. В 1870 году шпицы попадают в Англию, правления тогда вела королева Виктория, которая просто обожала таких собачек. Здесь работу над породой собаки доводят до конечного результата. Она приобретает более изысканный внешний вид.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Изначально шпицы были белые. Позже в моду вошли песочные и оранжевые окрасы. В 1915 году на выставки не допускались собаки такой породы, чей вес превышал 3,6 килограмма. После этого собака и получила свое название - Померанский шпиц. Позже шпицы попадают в Америку, где и получают довольно большую популярность.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3" action="ppaction://hlinkpres?slideindex=3&amp;slidetitle=Слайд 3" highlightClick="1"/>
          </p:cNvPr>
          <p:cNvSpPr/>
          <p:nvPr/>
        </p:nvSpPr>
        <p:spPr>
          <a:xfrm>
            <a:off x="7848600" y="5791200"/>
            <a:ext cx="5334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esktop\temy-dlya-maykrosoft-pover-point-136390-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57200" y="1600200"/>
            <a:ext cx="8077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/>
            <a:r>
              <a:rPr lang="ru-RU" b="1" dirty="0" smtClean="0"/>
              <a:t>Карликовый пудель </a:t>
            </a:r>
            <a:r>
              <a:rPr lang="ru-RU" dirty="0" smtClean="0"/>
              <a:t>– это порода которая относится к маленьким, декоративным собакам. Их содержание в квартире или небольшом доме является очень удобным и неприхотливым. Вывод такой породы длился на протяжении нескольких веков путем скрещивания собак-пастухов, собак-охотников, водяных собак, легавых и многих других.</a:t>
            </a:r>
          </a:p>
          <a:p>
            <a:pPr algn="just" fontAlgn="base"/>
            <a:r>
              <a:rPr lang="ru-RU" dirty="0" smtClean="0"/>
              <a:t>Официальное подтверждение появлению новой породы было зарегистрировано в Швейцарии в 1840 году кинологом </a:t>
            </a:r>
            <a:r>
              <a:rPr lang="ru-RU" dirty="0" err="1" smtClean="0"/>
              <a:t>Паулом</a:t>
            </a:r>
            <a:r>
              <a:rPr lang="ru-RU" dirty="0" smtClean="0"/>
              <a:t> </a:t>
            </a:r>
            <a:r>
              <a:rPr lang="ru-RU" dirty="0" err="1" smtClean="0"/>
              <a:t>Шайтлином</a:t>
            </a:r>
            <a:r>
              <a:rPr lang="ru-RU" dirty="0" smtClean="0"/>
              <a:t>. Он официально заявил, что карликовые пудели, является совершенной породой. Но основываясь на исторических фактах можно встретить изображения с пуделем датированные 13 веком. Изначально порода была выведена для помощи охотника (доставать из воды отстрелянную дичь). В настоящее время карликовые пудели живут на каждом континенте нашей планеты.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5800" y="457200"/>
            <a:ext cx="69757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Карликовый пудель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далее 4">
            <a:hlinkClick r:id="rId3" action="ppaction://hlinkpres?slideindex=2&amp;slidetitle=Слайд 2" highlightClick="1"/>
          </p:cNvPr>
          <p:cNvSpPr/>
          <p:nvPr/>
        </p:nvSpPr>
        <p:spPr>
          <a:xfrm>
            <a:off x="7848600" y="5791200"/>
            <a:ext cx="5334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565</Words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</cp:lastModifiedBy>
  <cp:revision>8</cp:revision>
  <dcterms:created xsi:type="dcterms:W3CDTF">2016-12-18T03:29:33Z</dcterms:created>
  <dcterms:modified xsi:type="dcterms:W3CDTF">2016-12-18T06:16:33Z</dcterms:modified>
</cp:coreProperties>
</file>